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CEC5"/>
    <a:srgbClr val="A5D8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19F4-A314-4491-A6D8-578FC67A2B8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391B-E84E-4874-9F48-103C9A3FA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0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19F4-A314-4491-A6D8-578FC67A2B8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391B-E84E-4874-9F48-103C9A3FA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31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19F4-A314-4491-A6D8-578FC67A2B8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391B-E84E-4874-9F48-103C9A3FA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68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19F4-A314-4491-A6D8-578FC67A2B8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391B-E84E-4874-9F48-103C9A3FA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45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19F4-A314-4491-A6D8-578FC67A2B8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391B-E84E-4874-9F48-103C9A3FA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11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19F4-A314-4491-A6D8-578FC67A2B8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391B-E84E-4874-9F48-103C9A3FA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28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19F4-A314-4491-A6D8-578FC67A2B8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391B-E84E-4874-9F48-103C9A3FA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57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19F4-A314-4491-A6D8-578FC67A2B8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391B-E84E-4874-9F48-103C9A3FA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6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19F4-A314-4491-A6D8-578FC67A2B8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391B-E84E-4874-9F48-103C9A3FA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59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19F4-A314-4491-A6D8-578FC67A2B8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391B-E84E-4874-9F48-103C9A3FA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22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19F4-A314-4491-A6D8-578FC67A2B8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3391B-E84E-4874-9F48-103C9A3FA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95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519F4-A314-4491-A6D8-578FC67A2B80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3391B-E84E-4874-9F48-103C9A3FAB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96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5D8D9"/>
            </a:gs>
            <a:gs pos="50000">
              <a:srgbClr val="14CEC5"/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122413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Антикризисные меры.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субсидирования в 2022 году работодателей на трудоустройство некоторых категорий граждан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4320480" cy="424847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экономической нестабильности государством принимаются специальные меры поддержки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частности,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 порядок частичной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компенсации затрат работодателя на выплату заработной платы работникам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относящимся к категориям молодежи в возрасте до 30 лет, включая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инвалидностью и ограниченными возможностями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здоровья;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лиц, которые с даты окончания военной службы по призыву не </a:t>
            </a:r>
            <a:r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занятыми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4 месяцев и более;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лиц, не имеющих среднего профессионального или высшего образования и не обучающихся по образовательным программам среднего профессионального или высшего образования;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лиц, которые с даты выдачи им документа об образовании (квалификации) не являются занятыми в течение 4 месяцев и более;</a:t>
            </a:r>
          </a:p>
          <a:p>
            <a:pPr algn="just">
              <a:spcBef>
                <a:spcPts val="0"/>
              </a:spcBef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5" descr="https://www.dgdean.com/wp-content/uploads/2020/07/underpromi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984" y="2996952"/>
            <a:ext cx="3528392" cy="1956226"/>
          </a:xfrm>
          <a:prstGeom prst="rect">
            <a:avLst/>
          </a:prstGeom>
          <a:noFill/>
          <a:effectLst>
            <a:softEdge rad="457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4748242" y="1268760"/>
            <a:ext cx="432048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лиц, освобожденных из учреждений, исполняющих наказание в виде лишения свободы;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детей-сирот, детей, оставшихся без попечения родителей, лиц из числа детей-сирот и детей, оставшихся без попечения родителей ;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лиц, имеющих несовершеннолетних детей;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лиц, состоящих на учете в комиссии по делам несовершеннолетних и др.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4740055" y="4941168"/>
            <a:ext cx="4252250" cy="894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Предоставление субсидий осуществляется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Фондом социального страхования Российской Федерации</a:t>
            </a:r>
          </a:p>
          <a:p>
            <a:pPr marL="285750" indent="-285750" algn="just">
              <a:spcBef>
                <a:spcPts val="0"/>
              </a:spcBef>
              <a:buFontTx/>
              <a:buChar char="-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3" descr="C:\Users\Виктория\Desktop\qgkWXaONsb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591" y="5589240"/>
            <a:ext cx="1187623" cy="1065248"/>
          </a:xfrm>
          <a:prstGeom prst="rect">
            <a:avLst/>
          </a:prstGeom>
          <a:noFill/>
          <a:effectLst>
            <a:softEdge rad="76200"/>
          </a:effectLst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1654632" y="5697251"/>
            <a:ext cx="7489368" cy="8492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Прокуратура Пригородного района Свердловской области </a:t>
            </a:r>
          </a:p>
          <a:p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(Свердловская область, г. Нижний Тагил, ул. Карла Маркса, д. 3 А,                          </a:t>
            </a:r>
            <a:r>
              <a:rPr lang="ru-RU" sz="17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р.т</a:t>
            </a:r>
            <a:r>
              <a:rPr lang="ru-RU" sz="1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(3435) 41-79-56)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653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210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Антикризисные меры. Порядок субсидирования в 2022 году работодателей на трудоустройство некоторых категорий граждан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Антикризисные меры. Порядок субсидирования в 2022 году работодателей на трудоустройство некоторых категорий граждан</dc:title>
  <dc:creator>Виктория</dc:creator>
  <cp:lastModifiedBy>Каханова Виктория Васильевна</cp:lastModifiedBy>
  <cp:revision>4</cp:revision>
  <dcterms:created xsi:type="dcterms:W3CDTF">2022-05-10T02:12:49Z</dcterms:created>
  <dcterms:modified xsi:type="dcterms:W3CDTF">2022-05-11T02:42:34Z</dcterms:modified>
</cp:coreProperties>
</file>