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FEF"/>
    <a:srgbClr val="F688DE"/>
    <a:srgbClr val="C6B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5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83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65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75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8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59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7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3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7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41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4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4928F-2F71-4070-A173-013589ECA088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A05B9-3D08-4638-87EA-38C13524AD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88DE"/>
            </a:gs>
            <a:gs pos="64000">
              <a:srgbClr val="F1BFEF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243408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 государственной поддержки – ежемесячная денежная выплата на ребенка в возрасте от восьми до семнадцати 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024870"/>
            <a:ext cx="3744416" cy="2592288"/>
          </a:xfrm>
        </p:spPr>
        <p:txBody>
          <a:bodyPr>
            <a:normAutofit fontScale="92500"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 выплаты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является гражданином Российской Федерации;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ебенок постоянно проживает на территории Российской Федерации;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среднедушевого дохода семьи не превышает величину прожиточного минимума на душу населения, установленную в соответствующем субъекте Российской Федерации.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s://vecherka74.ru/uploads/posts/2018-07/medium/1530872196_den-semi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3456384" cy="1739945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152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427984" y="2864688"/>
            <a:ext cx="4320480" cy="2940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выплаты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Для получения указанной выплаты родителю или иному законному представителю ребенка в возрасте от 8 до 17 лет необходимо подать заявление через многофункциональные центры предоставления государственных и муниципальных услуг или с использованием единого портала государственных и муниципальных услуг либо региональных порталов государственных и муниципальных услуг.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Ежемесячная выплата производится с 1 мая 2022 года.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427984" y="1340768"/>
            <a:ext cx="4320480" cy="1523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Размер выплаты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процентов величины прожиточного минимума для детей, установленной в субъекте Российской Федерации в соответствии с Федеральным законом от 24.10.1997 № 134-ФЗ «О прожиточном минимуме в Российской Федерации» на дату обращения за назначением ежемесячной выплаты</a:t>
            </a:r>
          </a:p>
        </p:txBody>
      </p:sp>
      <p:pic>
        <p:nvPicPr>
          <p:cNvPr id="9" name="Picture 3" descr="C:\Users\Виктория\Desktop\qgkWXaONs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591" y="5589240"/>
            <a:ext cx="1187623" cy="1065248"/>
          </a:xfrm>
          <a:prstGeom prst="rect">
            <a:avLst/>
          </a:prstGeom>
          <a:noFill/>
          <a:effectLst>
            <a:softEdge rad="76200"/>
          </a:effectLst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1654632" y="5697251"/>
            <a:ext cx="7489368" cy="8492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Прокуратура Пригородного района Свердловской области </a:t>
            </a:r>
          </a:p>
          <a:p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(Свердловская область, г. Нижний Тагил, ул. Карла Маркса, д. 3 А,                          </a:t>
            </a:r>
            <a:r>
              <a:rPr lang="ru-RU" sz="1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р.т</a:t>
            </a: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(3435) 41-79-56)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12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187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Новая мера государственной поддержки – ежемесячная денежная выплата на ребенка в возрасте от восьми до семнадцати лет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мера государственной поддержки – ежемесячная денежная выплата на ребенка в возрасте от восьми до семнадцати лет</dc:title>
  <dc:creator>Виктория</dc:creator>
  <cp:lastModifiedBy>Виктория</cp:lastModifiedBy>
  <cp:revision>3</cp:revision>
  <dcterms:created xsi:type="dcterms:W3CDTF">2022-05-10T01:31:42Z</dcterms:created>
  <dcterms:modified xsi:type="dcterms:W3CDTF">2022-05-10T02:01:14Z</dcterms:modified>
</cp:coreProperties>
</file>