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3B1E-9009-486F-A0A9-32F1043DF12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00109-2E2F-4246-B63B-3A0226BF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Пользователь\Desktop\as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85725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Валюта коррупции - годы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06" y="2643182"/>
            <a:ext cx="3643338" cy="26432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Статья 290 УК РФ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олучение взятки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предусматривает максимальное наказание в виде лишения свободы                     на срок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8 до 15 лет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000628" y="1928802"/>
            <a:ext cx="3429024" cy="235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348" y="1071546"/>
            <a:ext cx="77724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Прокуратура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Пригородного района разъясняет: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286348" y="2714620"/>
            <a:ext cx="3857652" cy="264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Статья 291 УК РФ      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ача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взятки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предусматривает максимальное наказание в виде лишения свободы                            на срок                                                     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 8 до 15 лет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57224" y="5857892"/>
            <a:ext cx="77724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357290" y="5857892"/>
            <a:ext cx="712945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Если Вам стало известно о совершении коррупционного преступления,                                 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сообщите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прокуратуру Пригородного района  </a:t>
            </a:r>
            <a:r>
              <a:rPr lang="ru-RU" sz="14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(3435) 41-03-16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Пользователь\Desktop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643578"/>
            <a:ext cx="1071570" cy="1141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Валюта коррупции - годы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Взятка измеряется не деньгами,  взятка измеряется годами…</dc:title>
  <dc:creator>Пользователь</dc:creator>
  <cp:lastModifiedBy>Пользователь</cp:lastModifiedBy>
  <cp:revision>5</cp:revision>
  <dcterms:created xsi:type="dcterms:W3CDTF">2024-02-19T15:12:17Z</dcterms:created>
  <dcterms:modified xsi:type="dcterms:W3CDTF">2024-02-19T15:51:43Z</dcterms:modified>
</cp:coreProperties>
</file>